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  <p:sldMasterId id="2147483747" r:id="rId6"/>
    <p:sldMasterId id="2147483759" r:id="rId7"/>
    <p:sldMasterId id="2147483772" r:id="rId8"/>
  </p:sldMasterIdLst>
  <p:notesMasterIdLst>
    <p:notesMasterId r:id="rId20"/>
  </p:notesMasterIdLst>
  <p:sldIdLst>
    <p:sldId id="269" r:id="rId9"/>
    <p:sldId id="262" r:id="rId10"/>
    <p:sldId id="261" r:id="rId11"/>
    <p:sldId id="264" r:id="rId12"/>
    <p:sldId id="259" r:id="rId13"/>
    <p:sldId id="265" r:id="rId14"/>
    <p:sldId id="266" r:id="rId15"/>
    <p:sldId id="267" r:id="rId16"/>
    <p:sldId id="257" r:id="rId17"/>
    <p:sldId id="268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6EB99-D0CC-45CB-AB52-95DA29F0C1A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9C17A-456C-4064-9BC4-54D299D5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8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C1733C9-090D-4382-A869-300491FC2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7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3CE988D-3455-4FA3-A027-1602D9579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0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16F6BFD-DE28-414E-BA9B-063314D4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16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0B10A-01F8-4801-985B-73CAA3BFE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94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89012-D7F0-4D0A-A8C4-18784EAC4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13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D4547-6F26-4076-9FD2-0F493E8B7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87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84FF-85DE-41EC-B48A-C87CE423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9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D58C-EA40-42A9-AFF0-0D221AE22A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50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73149-80A5-4688-9215-1A7E33ABB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8A4DC-A69F-42E7-9E00-69CB318F9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4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F88E5-3595-45A3-A5EF-A79FC2EA80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3DF1FF5-B84F-4F7E-8599-37DC326F5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65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F162B-89A5-4A93-A7AF-64CFCFB81E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84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BD7BA-9B7D-4D21-B591-4A6192AB2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73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7C2F8-F005-487D-B55C-4D8AFC5CDA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54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989D4-DD92-4C00-9BD6-C901BF2FF7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77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5BCE9-DD8D-448B-90C1-5117B75EE69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6416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964D9-0999-4885-8BB5-7A937352929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26165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F25E3-3E42-41ED-91D8-4D56407D5AF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5440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F0D68-1AB2-4034-8F5C-C10D913C4FA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4881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C7042-838D-4462-9EB3-DC9779E61E4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6771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FA8F-6520-4018-8BB8-8E49033908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07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1E2AD2B-0504-4075-89BD-6313E0357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0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16CED-A6F8-43CF-843A-19BE8AB8B98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46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F56ED-A3D8-4B3C-9535-74A59022F5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592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0F162-6FFA-479E-822C-8CFCC570BEF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55083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AFF9B-1AA8-4CEB-84F5-09537552CA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6054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139A-3EBA-42C2-B59C-5EC0CF1DCB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6262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45DFC-B4A1-42C4-AACF-E2037BC73E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7744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1613C-444B-42A0-9DAD-65FD657133D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63303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35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81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6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5A7A31D-A7FD-4BC5-8FCB-FDE7E0889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91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46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68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68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4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35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15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54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77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56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6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BFD4879-7195-447D-BF33-43107C492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88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50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87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41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17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3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45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43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03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143002" y="1122361"/>
            <a:ext cx="6858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2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0BACC-00E9-4FD6-BCF9-11E5CCF2EA18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A68A1-FAA2-4C28-B7CA-9C857EFE35B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61968"/>
      </p:ext>
    </p:extLst>
  </p:cSld>
  <p:clrMapOvr>
    <a:masterClrMapping/>
  </p:clrMapOvr>
  <p:transition spd="slow"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2C59BBB-B65A-44B6-B6CB-B55E5EA83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90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6FAA0-7AA5-464D-A7F7-BD18BB01E0FE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62F98-D78B-4D0F-A552-0439946BDE4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382969"/>
      </p:ext>
    </p:extLst>
  </p:cSld>
  <p:clrMapOvr>
    <a:masterClrMapping/>
  </p:clrMapOvr>
  <p:transition spd="slow"/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6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5AB0-B413-4047-BBE3-BBBC6E272FF1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9E6F5-9FB1-4E69-8F76-6651AB17495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47723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3" y="1825627"/>
            <a:ext cx="3886202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51" y="1825627"/>
            <a:ext cx="3886202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50BB9-022D-4CE6-B0BC-19EFC87FC815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DB794-7258-4A96-B4FE-C6F132531DD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784649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30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37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2"/>
            <a:ext cx="3868337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50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50" y="2505072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2486E-4E1E-414E-8C1E-BC600FA71737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6C081-5E9B-47A5-B3B7-EEBCDE5901D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533046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E2755-933B-4D5F-9E3B-E0A33FF19202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68130-A000-4FBD-97DB-9CC1FFEEA31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25437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4E752-EE46-401F-8A4F-FCA6E177B5C8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64923-E9A3-48AB-92B9-EA41018F6F8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118217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8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4"/>
            <a:ext cx="462915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8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C52A3-2088-465D-95CD-E9E791BE6A39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2D97-1E55-40AD-BBE6-55802321B5F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66981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8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4"/>
            <a:ext cx="4629150" cy="4873623"/>
          </a:xfrm>
        </p:spPr>
        <p:txBody>
          <a:bodyPr>
            <a:normAutofit/>
          </a:bodyPr>
          <a:lstStyle>
            <a:lvl1pPr marL="0" indent="0">
              <a:buNone/>
              <a:defRPr lang="en-GB" sz="3200"/>
            </a:lvl1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8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18CDC-B982-42E2-ADD5-CE9EC58382FB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E89AA-0338-4EE2-9F04-63BD01E7763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88082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AB786-2EA3-4CE8-AC15-C6131DE3E24A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17FD-F0C8-4092-AEA4-695A58D914B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859739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8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2" y="365129"/>
            <a:ext cx="5800722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0ACCE-0D14-4890-B89B-35E24DDDBE00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4A03-A3A3-44BF-8982-2BB4987877B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10957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906FC6E-067F-40CD-A12E-E7E26D45C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885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8E7A0-2C5B-4978-AD00-5163C9055076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522E9-1965-4A22-8795-C55BAD97B4A9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57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BD5CB-05A5-45AA-A369-7515247E62F0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34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25E36-D26B-4E90-921F-258490460B30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32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9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1EF5F-61B3-4718-B461-1516713BA4F0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545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4237-2E31-48FB-AF6D-3CE3BD56154C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7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83322-C4D3-4630-98F4-C3C2FF213673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872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traight Connector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3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8104F-36F5-410C-B13B-3E74C6A64D32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745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57928-848C-408C-808A-49FA36B0069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588E-3148-4BE2-8B55-1060D8633C2B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9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7E2D754-BEBC-4E1F-A85F-E37CED891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95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traight Connector 12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0AB7A-4A1C-476B-803E-C930852D1412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836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6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9138D-2877-40D6-98E2-F829DBA2EF72}" type="slidenum">
              <a:rPr lang="en-US">
                <a:solidFill>
                  <a:srgbClr val="46465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421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ABC54B-324B-4CA2-854F-552D2936D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550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FFEF86-AD0E-4F5A-AEE3-8EE13402FB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8092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8A2D81-4F4A-497F-A080-354EF27F14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74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C311F1-7F3D-4063-99EB-6CEE133FB2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4641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CE6805-7856-41CA-844B-E70622D86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1907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747EE5-0E4C-4333-B6F5-283EC74F0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1859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E0246C9-664D-4ADA-B050-07C0F9170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7871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B52BFB-D728-4A57-81A6-E5561626A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2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A5B8181-78B7-49E2-A794-D54A24E4A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4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3A67CC-4BEF-4F10-B729-6E68481A8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8347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A5E6B9-F26D-4BA0-9363-E4FF6143C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644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28AA77-69CD-42CF-8E3F-72A6892A6E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940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D6D258-D76A-4049-8C65-CB9944E2AE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62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6EF3AB6-7D43-4158-BC43-B87724DA338B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5F190E0-E8B3-4FBF-B884-0777E1826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284A32-2622-402A-AB02-6C613428A2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5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5056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5056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5056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E8AE5D-354F-4F48-B506-F5BFBFA0EB3A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8108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4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5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7171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fld id="{787CB1DE-EDEE-4998-9673-072B69F74AE9}" type="datetime1">
              <a:rPr/>
              <a:pPr>
                <a:defRPr/>
              </a:pPr>
              <a:t>20/08/2020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>
              <a:defRPr/>
            </a:pPr>
            <a:fld id="{4A3EF947-7DF0-4FB9-8328-96E1C2C8635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6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400" kern="1200">
          <a:solidFill>
            <a:srgbClr val="000000"/>
          </a:solidFill>
          <a:latin typeface="Calibri Light"/>
          <a:ea typeface=""/>
          <a:cs typeface="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itchFamily="34" charset="0"/>
        <a:buChar char="•"/>
        <a:defRPr lang="en-US" sz="2800" kern="1200">
          <a:solidFill>
            <a:srgbClr val="000000"/>
          </a:solidFill>
          <a:latin typeface="Calibri"/>
          <a:ea typeface=""/>
          <a:cs typeface="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n-US" sz="2400" kern="1200">
          <a:solidFill>
            <a:srgbClr val="000000"/>
          </a:solidFill>
          <a:latin typeface="Calibri"/>
          <a:ea typeface=""/>
          <a:cs typeface="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n-US" sz="2000" kern="1200">
          <a:solidFill>
            <a:srgbClr val="000000"/>
          </a:solidFill>
          <a:latin typeface="Calibri"/>
          <a:ea typeface=""/>
          <a:cs typeface="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n-US" kern="1200">
          <a:solidFill>
            <a:srgbClr val="000000"/>
          </a:solidFill>
          <a:latin typeface="Calibri"/>
          <a:ea typeface=""/>
          <a:cs typeface="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en-US" kern="1200">
          <a:solidFill>
            <a:srgbClr val="000000"/>
          </a:solidFill>
          <a:latin typeface="Calibri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A32C2-96B4-4DAE-BF3A-603FDC9D5C41}" type="slidenum">
              <a:rPr lang="en-US">
                <a:solidFill>
                  <a:srgbClr val="46465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031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7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FF788-649D-49D6-8F1C-A75EEF144F1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42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gi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8" y="4595"/>
            <a:ext cx="9092681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37" y="1089191"/>
            <a:ext cx="8677340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353873"/>
            <a:ext cx="1675149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314" y="302172"/>
            <a:ext cx="1876787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507557" y="3631481"/>
            <a:ext cx="82073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nhieân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Xaõ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hoäi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7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8756" y="237332"/>
            <a:ext cx="27717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21240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-9525" y="1299379"/>
            <a:ext cx="8458200" cy="4779962"/>
          </a:xfrm>
          <a:prstGeom prst="cloud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706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06738"/>
            <a:ext cx="107156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140075"/>
            <a:ext cx="10699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199" y="1981200"/>
            <a:ext cx="76422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115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09886"/>
            <a:ext cx="2743060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Kết</a:t>
            </a:r>
            <a:r>
              <a:rPr lang="en-US" sz="5400" b="1" u="sng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luận</a:t>
            </a:r>
            <a:endParaRPr lang="en-US" sz="5400" b="1" u="sng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898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7566" y="1010050"/>
            <a:ext cx="684886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2263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11" y="3277839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6072494" y="2662719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2128594" y="3115762"/>
            <a:ext cx="4348406" cy="1943918"/>
          </a:xfrm>
          <a:prstGeom prst="wedgeEllipseCallout">
            <a:avLst>
              <a:gd name="adj1" fmla="val -58694"/>
              <a:gd name="adj2" fmla="val 3443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an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toàn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cần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lưu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điều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đụng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dùng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đó</a:t>
            </a:r>
            <a:r>
              <a:rPr lang="en-US" sz="2800" b="1" dirty="0" smtClean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? </a:t>
            </a:r>
            <a:endParaRPr lang="en-US" sz="2800" b="1" dirty="0">
              <a:solidFill>
                <a:srgbClr val="002060"/>
              </a:solidFill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2362200" y="1124744"/>
            <a:ext cx="5306144" cy="1401380"/>
          </a:xfrm>
          <a:prstGeom prst="wedgeEllipseCallout">
            <a:avLst>
              <a:gd name="adj1" fmla="val 35140"/>
              <a:gd name="adj2" fmla="val 13338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nguy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hiểm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?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83129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8756" y="237332"/>
            <a:ext cx="27717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21240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-9525" y="1299379"/>
            <a:ext cx="8458200" cy="4779962"/>
          </a:xfrm>
          <a:prstGeom prst="cloud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706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06738"/>
            <a:ext cx="107156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140075"/>
            <a:ext cx="10699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1600" y="1981200"/>
            <a:ext cx="65738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09886"/>
            <a:ext cx="2743060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sz="5400" b="1" u="sng" dirty="0" err="1" smtClean="0">
                <a:solidFill>
                  <a:srgbClr val="0000CC"/>
                </a:solidFill>
                <a:latin typeface="Times New Roman" pitchFamily="18" charset="0"/>
                <a:cs typeface="+mn-cs"/>
              </a:rPr>
              <a:t>Kết</a:t>
            </a:r>
            <a:r>
              <a:rPr lang="en-US" sz="5400" b="1" u="sng" dirty="0" smtClean="0">
                <a:solidFill>
                  <a:srgbClr val="00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5400" b="1" u="sng" dirty="0" err="1" smtClean="0">
                <a:solidFill>
                  <a:srgbClr val="0000CC"/>
                </a:solidFill>
                <a:latin typeface="Times New Roman" pitchFamily="18" charset="0"/>
                <a:cs typeface="+mn-cs"/>
              </a:rPr>
              <a:t>luận</a:t>
            </a:r>
            <a:endParaRPr lang="en-US" sz="5400" b="1" u="sng" dirty="0">
              <a:solidFill>
                <a:srgbClr val="0000CC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2221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831849"/>
            <a:ext cx="5753100" cy="63976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vi-VN" sz="4000" b="1" dirty="0" smtClean="0">
                <a:latin typeface="Times New Roman" pitchFamily="18" charset="0"/>
                <a:cs typeface="Times New Roman" pitchFamily="18" charset="0"/>
              </a:rPr>
              <a:t> 4 </a:t>
            </a:r>
          </a:p>
        </p:txBody>
      </p:sp>
      <p:pic>
        <p:nvPicPr>
          <p:cNvPr id="6" name="Picture 2" descr="Kết quả hình ảnh cho child thinking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21494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2992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" y="3657600"/>
            <a:ext cx="205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438400" y="2209800"/>
            <a:ext cx="6591300" cy="3209925"/>
          </a:xfrm>
          <a:prstGeom prst="wedgeEllipseCallout">
            <a:avLst>
              <a:gd name="adj1" fmla="val -55995"/>
              <a:gd name="adj2" fmla="val 23208"/>
            </a:avLst>
          </a:prstGeom>
          <a:solidFill>
            <a:srgbClr val="9FB8CD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lIns="80988" tIns="40494" rIns="80988" bIns="40494"/>
          <a:lstStyle/>
          <a:p>
            <a:pPr marL="0" marR="0" lvl="0" indent="0" algn="ctr" defTabSz="80962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Chuyện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xảy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?</a:t>
            </a:r>
          </a:p>
          <a:p>
            <a:pPr marL="0" marR="0" lvl="0" indent="0" algn="ctr" defTabSz="80962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sẽ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khuyên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tình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huống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" pitchFamily="34" charset="0"/>
                <a:ea typeface="Times" pitchFamily="34" charset="0"/>
                <a:cs typeface="Times" pitchFamily="34" charset="0"/>
              </a:rPr>
              <a:t>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334139"/>
      </p:ext>
    </p:extLst>
  </p:cSld>
  <p:clrMapOvr>
    <a:masterClrMapping/>
  </p:clrMapOvr>
  <p:transition spd="med" advTm="1356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5"/>
          <p:cNvSpPr>
            <a:spLocks noChangeArrowheads="1"/>
          </p:cNvSpPr>
          <p:nvPr/>
        </p:nvSpPr>
        <p:spPr bwMode="auto">
          <a:xfrm>
            <a:off x="7848600" y="228600"/>
            <a:ext cx="22860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7" name="AutoShape 12"/>
          <p:cNvSpPr>
            <a:spLocks noChangeArrowheads="1"/>
          </p:cNvSpPr>
          <p:nvPr/>
        </p:nvSpPr>
        <p:spPr bwMode="auto">
          <a:xfrm>
            <a:off x="5867400" y="6553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AutoShape 33"/>
          <p:cNvSpPr>
            <a:spLocks noChangeArrowheads="1"/>
          </p:cNvSpPr>
          <p:nvPr/>
        </p:nvSpPr>
        <p:spPr bwMode="auto">
          <a:xfrm>
            <a:off x="304800" y="5638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auto">
          <a:xfrm>
            <a:off x="2895600" y="6553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4" name="AutoShape 49"/>
          <p:cNvSpPr>
            <a:spLocks noChangeArrowheads="1"/>
          </p:cNvSpPr>
          <p:nvPr/>
        </p:nvSpPr>
        <p:spPr bwMode="auto">
          <a:xfrm>
            <a:off x="1600200" y="6418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2471" name="TextBox 43"/>
          <p:cNvSpPr txBox="1">
            <a:spLocks noChangeArrowheads="1"/>
          </p:cNvSpPr>
          <p:nvPr/>
        </p:nvSpPr>
        <p:spPr bwMode="auto">
          <a:xfrm>
            <a:off x="762000" y="1733550"/>
            <a:ext cx="77644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72" name="Picture 2" descr="WhitecornerFlower"/>
          <p:cNvPicPr>
            <a:picLocks noChangeAspect="1" noChangeArrowheads="1"/>
          </p:cNvPicPr>
          <p:nvPr/>
        </p:nvPicPr>
        <p:blipFill>
          <a:blip r:embed="rId3">
            <a:lum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0163"/>
            <a:ext cx="123666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3" descr="WhitecornerFlower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6" descr="WhitecornerFlower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2925"/>
            <a:ext cx="12350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7" descr="WhitecornerFlower"/>
          <p:cNvPicPr>
            <a:picLocks noChangeAspect="1" noChangeArrowheads="1"/>
          </p:cNvPicPr>
          <p:nvPr/>
        </p:nvPicPr>
        <p:blipFill>
          <a:blip r:embed="rId6">
            <a:lum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622925"/>
            <a:ext cx="12350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20" descr="animal_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5364163"/>
            <a:ext cx="41243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-228599"/>
            <a:ext cx="4592637" cy="3717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0163"/>
            <a:ext cx="4648200" cy="3489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" y="3489326"/>
            <a:ext cx="4483100" cy="3368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29000"/>
            <a:ext cx="46481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895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8756" y="237332"/>
            <a:ext cx="27717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"/>
            <a:ext cx="21240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-9525" y="1299379"/>
            <a:ext cx="8458200" cy="4779962"/>
          </a:xfrm>
          <a:prstGeom prst="cloud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706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06738"/>
            <a:ext cx="1071563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140075"/>
            <a:ext cx="10699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1600" y="1981200"/>
            <a:ext cx="65738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09886"/>
            <a:ext cx="2743060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Kết</a:t>
            </a:r>
            <a:r>
              <a:rPr lang="en-US" sz="5400" b="1" u="sng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0000CC"/>
                </a:solidFill>
                <a:latin typeface="Times New Roman" pitchFamily="18" charset="0"/>
              </a:rPr>
              <a:t>luận</a:t>
            </a:r>
            <a:endParaRPr lang="en-US" sz="5400" b="1" u="sng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974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3"/>
          <p:cNvGraphicFramePr>
            <a:graphicFrameLocks noChangeAspect="1"/>
          </p:cNvGraphicFramePr>
          <p:nvPr/>
        </p:nvGraphicFramePr>
        <p:xfrm>
          <a:off x="6229350" y="4343400"/>
          <a:ext cx="177165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lip" r:id="rId3" imgW="1999793" imgH="1831543" progId="MS_ClipArt_Gallery.2">
                  <p:embed/>
                </p:oleObj>
              </mc:Choice>
              <mc:Fallback>
                <p:oleObj name="Clip" r:id="rId3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4343400"/>
                        <a:ext cx="177165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7" name="Picture 4" descr="MCj0435809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572000"/>
            <a:ext cx="15795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WordArt 8"/>
          <p:cNvSpPr>
            <a:spLocks noChangeArrowheads="1" noChangeShapeType="1" noTextEdit="1"/>
          </p:cNvSpPr>
          <p:nvPr/>
        </p:nvSpPr>
        <p:spPr bwMode="auto">
          <a:xfrm>
            <a:off x="1500188" y="2255838"/>
            <a:ext cx="6623050" cy="411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3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kern="10" dirty="0" smtClean="0">
              <a:ln w="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9" name="Picture 10" descr="Dove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8600"/>
            <a:ext cx="1257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1" descr="Dove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04800"/>
            <a:ext cx="1257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541588"/>
            <a:ext cx="1143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2355850"/>
            <a:ext cx="142875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5" descr="Dove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257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7" descr="67169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45" y="533400"/>
            <a:ext cx="914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8" descr="67169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5902" y="589829"/>
            <a:ext cx="9715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0800000" flipV="1">
            <a:off x="1279814" y="2448342"/>
            <a:ext cx="6476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 err="1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400" b="1" kern="10" dirty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b="1" kern="10" dirty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kern="10" dirty="0" smtClean="0">
              <a:ln w="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 err="1" smtClean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kern="10" dirty="0" smtClean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 err="1" smtClean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400" b="1" kern="10" dirty="0" smtClean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400" b="1" kern="10" dirty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kern="10" dirty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400" b="1" kern="10" dirty="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79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4">
      <a:dk1>
        <a:srgbClr val="000000"/>
      </a:dk1>
      <a:lt1>
        <a:srgbClr val="FDD3C7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EE6E0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2A6EB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7D0F3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DD3C7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EE6E0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163</Words>
  <Application>Microsoft Office PowerPoint</Application>
  <PresentationFormat>On-screen Show (4:3)</PresentationFormat>
  <Paragraphs>20</Paragraphs>
  <Slides>11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4_Office Theme</vt:lpstr>
      <vt:lpstr>Default Design</vt:lpstr>
      <vt:lpstr>3_Default Design</vt:lpstr>
      <vt:lpstr>1_Office Theme</vt:lpstr>
      <vt:lpstr>3_Office Theme</vt:lpstr>
      <vt:lpstr>6_Office Theme</vt:lpstr>
      <vt:lpstr>Origin</vt:lpstr>
      <vt:lpstr>1_Default Design</vt:lpstr>
      <vt:lpstr>Clip</vt:lpstr>
      <vt:lpstr>PowerPoint Presentation</vt:lpstr>
      <vt:lpstr>Môn: Tự nhiên xã hội Bài: Đồ dùng trong nhà (Tiết 2)  </vt:lpstr>
      <vt:lpstr>PowerPoint Presentation</vt:lpstr>
      <vt:lpstr>PowerPoint Presentation</vt:lpstr>
      <vt:lpstr>Thảo luận nhóm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Windows8.1</cp:lastModifiedBy>
  <cp:revision>10</cp:revision>
  <dcterms:created xsi:type="dcterms:W3CDTF">2020-08-20T06:02:11Z</dcterms:created>
  <dcterms:modified xsi:type="dcterms:W3CDTF">2021-10-03T02:34:08Z</dcterms:modified>
</cp:coreProperties>
</file>